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86" autoAdjust="0"/>
  </p:normalViewPr>
  <p:slideViewPr>
    <p:cSldViewPr>
      <p:cViewPr varScale="1">
        <p:scale>
          <a:sx n="60" d="100"/>
          <a:sy n="60" d="100"/>
        </p:scale>
        <p:origin x="138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anit Reka" userId="d73716191cabf4ac" providerId="LiveId" clId="{460D2D6B-2AA8-457E-92A0-CB4348F2C62F}"/>
    <pc:docChg chg="undo redo custSel modSld">
      <pc:chgData name="Arianit Reka" userId="d73716191cabf4ac" providerId="LiveId" clId="{460D2D6B-2AA8-457E-92A0-CB4348F2C62F}" dt="2025-04-17T20:30:46.341" v="771" actId="108"/>
      <pc:docMkLst>
        <pc:docMk/>
      </pc:docMkLst>
      <pc:sldChg chg="addSp delSp modSp mod">
        <pc:chgData name="Arianit Reka" userId="d73716191cabf4ac" providerId="LiveId" clId="{460D2D6B-2AA8-457E-92A0-CB4348F2C62F}" dt="2025-04-17T20:30:46.341" v="771" actId="108"/>
        <pc:sldMkLst>
          <pc:docMk/>
          <pc:sldMk cId="2053255669" sldId="256"/>
        </pc:sldMkLst>
        <pc:spChg chg="mod">
          <ac:chgData name="Arianit Reka" userId="d73716191cabf4ac" providerId="LiveId" clId="{460D2D6B-2AA8-457E-92A0-CB4348F2C62F}" dt="2025-04-17T18:08:30.288" v="338" actId="790"/>
          <ac:spMkLst>
            <pc:docMk/>
            <pc:sldMk cId="2053255669" sldId="256"/>
            <ac:spMk id="7" creationId="{00000000-0000-0000-0000-000000000000}"/>
          </ac:spMkLst>
        </pc:spChg>
        <pc:spChg chg="mod">
          <ac:chgData name="Arianit Reka" userId="d73716191cabf4ac" providerId="LiveId" clId="{460D2D6B-2AA8-457E-92A0-CB4348F2C62F}" dt="2025-04-17T18:07:01.138" v="333" actId="313"/>
          <ac:spMkLst>
            <pc:docMk/>
            <pc:sldMk cId="2053255669" sldId="256"/>
            <ac:spMk id="8" creationId="{00000000-0000-0000-0000-000000000000}"/>
          </ac:spMkLst>
        </pc:spChg>
        <pc:spChg chg="mod">
          <ac:chgData name="Arianit Reka" userId="d73716191cabf4ac" providerId="LiveId" clId="{460D2D6B-2AA8-457E-92A0-CB4348F2C62F}" dt="2025-04-17T18:12:37.513" v="346" actId="790"/>
          <ac:spMkLst>
            <pc:docMk/>
            <pc:sldMk cId="2053255669" sldId="256"/>
            <ac:spMk id="12" creationId="{00000000-0000-0000-0000-000000000000}"/>
          </ac:spMkLst>
        </pc:spChg>
        <pc:spChg chg="mod">
          <ac:chgData name="Arianit Reka" userId="d73716191cabf4ac" providerId="LiveId" clId="{460D2D6B-2AA8-457E-92A0-CB4348F2C62F}" dt="2025-04-17T20:30:46.341" v="771" actId="108"/>
          <ac:spMkLst>
            <pc:docMk/>
            <pc:sldMk cId="2053255669" sldId="256"/>
            <ac:spMk id="17" creationId="{00000000-0000-0000-0000-000000000000}"/>
          </ac:spMkLst>
        </pc:spChg>
        <pc:spChg chg="del mod">
          <ac:chgData name="Arianit Reka" userId="d73716191cabf4ac" providerId="LiveId" clId="{460D2D6B-2AA8-457E-92A0-CB4348F2C62F}" dt="2025-04-17T18:37:01.192" v="423" actId="478"/>
          <ac:spMkLst>
            <pc:docMk/>
            <pc:sldMk cId="2053255669" sldId="256"/>
            <ac:spMk id="18" creationId="{22F07532-0889-FE82-E7AC-01E46EC31172}"/>
          </ac:spMkLst>
        </pc:spChg>
        <pc:spChg chg="del mod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19" creationId="{63C70E1F-4CB8-975E-E7DB-6696EDAC6821}"/>
          </ac:spMkLst>
        </pc:spChg>
        <pc:spChg chg="del mod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20" creationId="{30FEAB29-89D1-5B34-5EA7-09AAFBE40EC9}"/>
          </ac:spMkLst>
        </pc:spChg>
        <pc:spChg chg="mod">
          <ac:chgData name="Arianit Reka" userId="d73716191cabf4ac" providerId="LiveId" clId="{460D2D6B-2AA8-457E-92A0-CB4348F2C62F}" dt="2025-04-17T18:09:52.831" v="342" actId="2711"/>
          <ac:spMkLst>
            <pc:docMk/>
            <pc:sldMk cId="2053255669" sldId="256"/>
            <ac:spMk id="21" creationId="{00000000-0000-0000-0000-000000000000}"/>
          </ac:spMkLst>
        </pc:spChg>
        <pc:spChg chg="mod">
          <ac:chgData name="Arianit Reka" userId="d73716191cabf4ac" providerId="LiveId" clId="{460D2D6B-2AA8-457E-92A0-CB4348F2C62F}" dt="2025-04-17T18:09:29.981" v="340" actId="1076"/>
          <ac:spMkLst>
            <pc:docMk/>
            <pc:sldMk cId="2053255669" sldId="256"/>
            <ac:spMk id="22" creationId="{00000000-0000-0000-0000-000000000000}"/>
          </ac:spMkLst>
        </pc:spChg>
        <pc:spChg chg="del mod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24" creationId="{47AF5204-BCE5-09A0-1843-6C826BB7617C}"/>
          </ac:spMkLst>
        </pc:spChg>
        <pc:spChg chg="del mod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25" creationId="{5DBADE11-6573-683A-5699-47B900D3B2E3}"/>
          </ac:spMkLst>
        </pc:spChg>
        <pc:spChg chg="mod">
          <ac:chgData name="Arianit Reka" userId="d73716191cabf4ac" providerId="LiveId" clId="{460D2D6B-2AA8-457E-92A0-CB4348F2C62F}" dt="2025-04-17T18:04:57.495" v="244" actId="1076"/>
          <ac:spMkLst>
            <pc:docMk/>
            <pc:sldMk cId="2053255669" sldId="256"/>
            <ac:spMk id="29" creationId="{00000000-0000-0000-0000-000000000000}"/>
          </ac:spMkLst>
        </pc:spChg>
        <pc:spChg chg="del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30" creationId="{A9009E33-4135-3D19-BDF1-81D18B277103}"/>
          </ac:spMkLst>
        </pc:spChg>
        <pc:spChg chg="add del mod">
          <ac:chgData name="Arianit Reka" userId="d73716191cabf4ac" providerId="LiveId" clId="{460D2D6B-2AA8-457E-92A0-CB4348F2C62F}" dt="2025-04-17T18:00:58.824" v="86" actId="1038"/>
          <ac:spMkLst>
            <pc:docMk/>
            <pc:sldMk cId="2053255669" sldId="256"/>
            <ac:spMk id="32" creationId="{00000000-0000-0000-0000-000000000000}"/>
          </ac:spMkLst>
        </pc:spChg>
        <pc:spChg chg="mod">
          <ac:chgData name="Arianit Reka" userId="d73716191cabf4ac" providerId="LiveId" clId="{460D2D6B-2AA8-457E-92A0-CB4348F2C62F}" dt="2025-04-17T19:07:29.924" v="589" actId="20577"/>
          <ac:spMkLst>
            <pc:docMk/>
            <pc:sldMk cId="2053255669" sldId="256"/>
            <ac:spMk id="34" creationId="{00000000-0000-0000-0000-000000000000}"/>
          </ac:spMkLst>
        </pc:spChg>
        <pc:spChg chg="del mod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35" creationId="{7FAA5212-4AEC-67C6-6165-873129579B93}"/>
          </ac:spMkLst>
        </pc:spChg>
        <pc:spChg chg="del mod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36" creationId="{BA653751-11B7-D828-0C22-5E4223B54422}"/>
          </ac:spMkLst>
        </pc:spChg>
        <pc:spChg chg="del mod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40" creationId="{5949D2CF-31FD-66DE-E16D-AB65D2E62300}"/>
          </ac:spMkLst>
        </pc:spChg>
        <pc:spChg chg="del mod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41" creationId="{0DE549E6-A994-6803-F74F-440995096495}"/>
          </ac:spMkLst>
        </pc:spChg>
        <pc:spChg chg="del mod">
          <ac:chgData name="Arianit Reka" userId="d73716191cabf4ac" providerId="LiveId" clId="{460D2D6B-2AA8-457E-92A0-CB4348F2C62F}" dt="2025-04-17T18:37:16.046" v="424" actId="478"/>
          <ac:spMkLst>
            <pc:docMk/>
            <pc:sldMk cId="2053255669" sldId="256"/>
            <ac:spMk id="42" creationId="{AD206E66-15CD-1CEF-2692-A1B82253F254}"/>
          </ac:spMkLst>
        </pc:spChg>
        <pc:spChg chg="mod">
          <ac:chgData name="Arianit Reka" userId="d73716191cabf4ac" providerId="LiveId" clId="{460D2D6B-2AA8-457E-92A0-CB4348F2C62F}" dt="2025-04-17T20:26:26.234" v="656" actId="20577"/>
          <ac:spMkLst>
            <pc:docMk/>
            <pc:sldMk cId="2053255669" sldId="256"/>
            <ac:spMk id="46" creationId="{00000000-0000-0000-0000-000000000000}"/>
          </ac:spMkLst>
        </pc:spChg>
        <pc:spChg chg="mod">
          <ac:chgData name="Arianit Reka" userId="d73716191cabf4ac" providerId="LiveId" clId="{460D2D6B-2AA8-457E-92A0-CB4348F2C62F}" dt="2025-04-17T18:39:10.055" v="456" actId="14826"/>
          <ac:spMkLst>
            <pc:docMk/>
            <pc:sldMk cId="2053255669" sldId="256"/>
            <ac:spMk id="60" creationId="{501A7CF4-9257-DAFF-16CE-875C8B3B6B69}"/>
          </ac:spMkLst>
        </pc:spChg>
        <pc:grpChg chg="del mod">
          <ac:chgData name="Arianit Reka" userId="d73716191cabf4ac" providerId="LiveId" clId="{460D2D6B-2AA8-457E-92A0-CB4348F2C62F}" dt="2025-04-17T18:39:14.965" v="457" actId="478"/>
          <ac:grpSpMkLst>
            <pc:docMk/>
            <pc:sldMk cId="2053255669" sldId="256"/>
            <ac:grpSpMk id="15" creationId="{C95BF020-0CDB-C9D0-0B07-90575271B74D}"/>
          </ac:grpSpMkLst>
        </pc:grpChg>
        <pc:picChg chg="add mod">
          <ac:chgData name="Arianit Reka" userId="d73716191cabf4ac" providerId="LiveId" clId="{460D2D6B-2AA8-457E-92A0-CB4348F2C62F}" dt="2025-04-17T18:10:27.636" v="345" actId="1076"/>
          <ac:picMkLst>
            <pc:docMk/>
            <pc:sldMk cId="2053255669" sldId="256"/>
            <ac:picMk id="2" creationId="{D58DFD88-8D0E-AB16-C6B1-52CC3805DB7D}"/>
          </ac:picMkLst>
        </pc:picChg>
        <pc:picChg chg="del">
          <ac:chgData name="Arianit Reka" userId="d73716191cabf4ac" providerId="LiveId" clId="{460D2D6B-2AA8-457E-92A0-CB4348F2C62F}" dt="2025-04-17T17:58:07.670" v="36" actId="478"/>
          <ac:picMkLst>
            <pc:docMk/>
            <pc:sldMk cId="2053255669" sldId="256"/>
            <ac:picMk id="3" creationId="{00000000-0000-0000-0000-000000000000}"/>
          </ac:picMkLst>
        </pc:picChg>
        <pc:picChg chg="add del mod">
          <ac:chgData name="Arianit Reka" userId="d73716191cabf4ac" providerId="LiveId" clId="{460D2D6B-2AA8-457E-92A0-CB4348F2C62F}" dt="2025-04-17T19:00:25.988" v="537" actId="478"/>
          <ac:picMkLst>
            <pc:docMk/>
            <pc:sldMk cId="2053255669" sldId="256"/>
            <ac:picMk id="3" creationId="{A98044EE-808C-E912-3B73-2F13611E4004}"/>
          </ac:picMkLst>
        </pc:picChg>
        <pc:picChg chg="mod">
          <ac:chgData name="Arianit Reka" userId="d73716191cabf4ac" providerId="LiveId" clId="{460D2D6B-2AA8-457E-92A0-CB4348F2C62F}" dt="2025-04-17T17:58:45.099" v="39" actId="14826"/>
          <ac:picMkLst>
            <pc:docMk/>
            <pc:sldMk cId="2053255669" sldId="256"/>
            <ac:picMk id="4" creationId="{00000000-0000-0000-0000-000000000000}"/>
          </ac:picMkLst>
        </pc:picChg>
        <pc:picChg chg="add del mod">
          <ac:chgData name="Arianit Reka" userId="d73716191cabf4ac" providerId="LiveId" clId="{460D2D6B-2AA8-457E-92A0-CB4348F2C62F}" dt="2025-04-17T18:25:00.196" v="378" actId="478"/>
          <ac:picMkLst>
            <pc:docMk/>
            <pc:sldMk cId="2053255669" sldId="256"/>
            <ac:picMk id="5" creationId="{36A1D7FB-1C8B-FA4F-3B06-1059FDCDD3B2}"/>
          </ac:picMkLst>
        </pc:picChg>
        <pc:picChg chg="add mod">
          <ac:chgData name="Arianit Reka" userId="d73716191cabf4ac" providerId="LiveId" clId="{460D2D6B-2AA8-457E-92A0-CB4348F2C62F}" dt="2025-04-17T19:00:46.108" v="569" actId="14100"/>
          <ac:picMkLst>
            <pc:docMk/>
            <pc:sldMk cId="2053255669" sldId="256"/>
            <ac:picMk id="5" creationId="{EA7185A7-D050-CC8F-52AF-2BA20433FA70}"/>
          </ac:picMkLst>
        </pc:picChg>
        <pc:picChg chg="add del mod">
          <ac:chgData name="Arianit Reka" userId="d73716191cabf4ac" providerId="LiveId" clId="{460D2D6B-2AA8-457E-92A0-CB4348F2C62F}" dt="2025-04-17T19:00:16.331" v="534" actId="478"/>
          <ac:picMkLst>
            <pc:docMk/>
            <pc:sldMk cId="2053255669" sldId="256"/>
            <ac:picMk id="9" creationId="{E4FE62C4-8BBC-031E-0899-CDAA200DD196}"/>
          </ac:picMkLst>
        </pc:picChg>
        <pc:picChg chg="add mod">
          <ac:chgData name="Arianit Reka" userId="d73716191cabf4ac" providerId="LiveId" clId="{460D2D6B-2AA8-457E-92A0-CB4348F2C62F}" dt="2025-04-17T19:00:31.022" v="551" actId="1035"/>
          <ac:picMkLst>
            <pc:docMk/>
            <pc:sldMk cId="2053255669" sldId="256"/>
            <ac:picMk id="10" creationId="{732383C8-8D69-C916-9297-B27E8D8AF1F2}"/>
          </ac:picMkLst>
        </pc:picChg>
        <pc:picChg chg="add del mod">
          <ac:chgData name="Arianit Reka" userId="d73716191cabf4ac" providerId="LiveId" clId="{460D2D6B-2AA8-457E-92A0-CB4348F2C62F}" dt="2025-04-17T18:32:32.832" v="412" actId="478"/>
          <ac:picMkLst>
            <pc:docMk/>
            <pc:sldMk cId="2053255669" sldId="256"/>
            <ac:picMk id="14" creationId="{CAB8CFF6-7FAF-7AC5-8C59-E90810ED6157}"/>
          </ac:picMkLst>
        </pc:picChg>
        <pc:picChg chg="add del mod">
          <ac:chgData name="Arianit Reka" userId="d73716191cabf4ac" providerId="LiveId" clId="{460D2D6B-2AA8-457E-92A0-CB4348F2C62F}" dt="2025-04-17T19:02:04.940" v="572" actId="478"/>
          <ac:picMkLst>
            <pc:docMk/>
            <pc:sldMk cId="2053255669" sldId="256"/>
            <ac:picMk id="14" creationId="{EF273EE1-2835-F5AE-9F1F-6926AF76638E}"/>
          </ac:picMkLst>
        </pc:picChg>
        <pc:picChg chg="add mod ord">
          <ac:chgData name="Arianit Reka" userId="d73716191cabf4ac" providerId="LiveId" clId="{460D2D6B-2AA8-457E-92A0-CB4348F2C62F}" dt="2025-04-17T19:04:01.876" v="576" actId="1076"/>
          <ac:picMkLst>
            <pc:docMk/>
            <pc:sldMk cId="2053255669" sldId="256"/>
            <ac:picMk id="15" creationId="{DB41A045-35EF-8F66-F92C-20BEB6AE94E5}"/>
          </ac:picMkLst>
        </pc:picChg>
        <pc:picChg chg="add del mod">
          <ac:chgData name="Arianit Reka" userId="d73716191cabf4ac" providerId="LiveId" clId="{460D2D6B-2AA8-457E-92A0-CB4348F2C62F}" dt="2025-04-17T19:05:06.731" v="581" actId="478"/>
          <ac:picMkLst>
            <pc:docMk/>
            <pc:sldMk cId="2053255669" sldId="256"/>
            <ac:picMk id="16" creationId="{50DEB735-9502-7478-87FD-E8E013943A7B}"/>
          </ac:picMkLst>
        </pc:picChg>
        <pc:picChg chg="add del mod">
          <ac:chgData name="Arianit Reka" userId="d73716191cabf4ac" providerId="LiveId" clId="{460D2D6B-2AA8-457E-92A0-CB4348F2C62F}" dt="2025-04-17T19:05:36.894" v="583" actId="478"/>
          <ac:picMkLst>
            <pc:docMk/>
            <pc:sldMk cId="2053255669" sldId="256"/>
            <ac:picMk id="18" creationId="{21548082-54DE-B44C-D68C-64AEDAD366FF}"/>
          </ac:picMkLst>
        </pc:picChg>
        <pc:picChg chg="mod modCrop">
          <ac:chgData name="Arianit Reka" userId="d73716191cabf4ac" providerId="LiveId" clId="{460D2D6B-2AA8-457E-92A0-CB4348F2C62F}" dt="2025-04-17T19:00:49.523" v="570" actId="1036"/>
          <ac:picMkLst>
            <pc:docMk/>
            <pc:sldMk cId="2053255669" sldId="256"/>
            <ac:picMk id="37" creationId="{00000000-0000-0000-0000-000000000000}"/>
          </ac:picMkLst>
        </pc:picChg>
        <pc:picChg chg="add del mod">
          <ac:chgData name="Arianit Reka" userId="d73716191cabf4ac" providerId="LiveId" clId="{460D2D6B-2AA8-457E-92A0-CB4348F2C62F}" dt="2025-04-17T18:37:24.293" v="426" actId="478"/>
          <ac:picMkLst>
            <pc:docMk/>
            <pc:sldMk cId="2053255669" sldId="256"/>
            <ac:picMk id="38" creationId="{00000000-0000-0000-0000-000000000000}"/>
          </ac:picMkLst>
        </pc:picChg>
        <pc:picChg chg="mod">
          <ac:chgData name="Arianit Reka" userId="d73716191cabf4ac" providerId="LiveId" clId="{460D2D6B-2AA8-457E-92A0-CB4348F2C62F}" dt="2025-04-17T18:37:50.690" v="436" actId="1036"/>
          <ac:picMkLst>
            <pc:docMk/>
            <pc:sldMk cId="2053255669" sldId="256"/>
            <ac:picMk id="39" creationId="{00000000-0000-0000-0000-000000000000}"/>
          </ac:picMkLst>
        </pc:picChg>
        <pc:picChg chg="add del">
          <ac:chgData name="Arianit Reka" userId="d73716191cabf4ac" providerId="LiveId" clId="{460D2D6B-2AA8-457E-92A0-CB4348F2C62F}" dt="2025-04-17T18:36:55.844" v="419" actId="478"/>
          <ac:picMkLst>
            <pc:docMk/>
            <pc:sldMk cId="2053255669" sldId="256"/>
            <ac:picMk id="51" creationId="{07AE51E6-12D3-3A06-ACE3-A1747401FCEC}"/>
          </ac:picMkLst>
        </pc:picChg>
        <pc:picChg chg="mod">
          <ac:chgData name="Arianit Reka" userId="d73716191cabf4ac" providerId="LiveId" clId="{460D2D6B-2AA8-457E-92A0-CB4348F2C62F}" dt="2025-04-17T18:39:10.055" v="456" actId="14826"/>
          <ac:picMkLst>
            <pc:docMk/>
            <pc:sldMk cId="2053255669" sldId="256"/>
            <ac:picMk id="61" creationId="{051EFC92-D562-27F1-5FBA-8AE9285F0165}"/>
          </ac:picMkLst>
        </pc:picChg>
        <pc:picChg chg="mod">
          <ac:chgData name="Arianit Reka" userId="d73716191cabf4ac" providerId="LiveId" clId="{460D2D6B-2AA8-457E-92A0-CB4348F2C62F}" dt="2025-04-17T18:39:10.055" v="456" actId="14826"/>
          <ac:picMkLst>
            <pc:docMk/>
            <pc:sldMk cId="2053255669" sldId="256"/>
            <ac:picMk id="63" creationId="{D5970108-BF24-4894-FEEF-3E5C8F5489DA}"/>
          </ac:picMkLst>
        </pc:picChg>
        <pc:picChg chg="mod">
          <ac:chgData name="Arianit Reka" userId="d73716191cabf4ac" providerId="LiveId" clId="{460D2D6B-2AA8-457E-92A0-CB4348F2C62F}" dt="2025-04-17T18:39:10.055" v="456" actId="14826"/>
          <ac:picMkLst>
            <pc:docMk/>
            <pc:sldMk cId="2053255669" sldId="256"/>
            <ac:picMk id="1024" creationId="{21E463CD-4DEF-7663-E89A-996E6D4D1A90}"/>
          </ac:picMkLst>
        </pc:picChg>
        <pc:picChg chg="mod">
          <ac:chgData name="Arianit Reka" userId="d73716191cabf4ac" providerId="LiveId" clId="{460D2D6B-2AA8-457E-92A0-CB4348F2C62F}" dt="2025-04-17T18:39:10.055" v="456" actId="14826"/>
          <ac:picMkLst>
            <pc:docMk/>
            <pc:sldMk cId="2053255669" sldId="256"/>
            <ac:picMk id="1025" creationId="{139F3251-A47E-49D0-2F69-7B7EEEC84CFF}"/>
          </ac:picMkLst>
        </pc:picChg>
        <pc:picChg chg="mod">
          <ac:chgData name="Arianit Reka" userId="d73716191cabf4ac" providerId="LiveId" clId="{460D2D6B-2AA8-457E-92A0-CB4348F2C62F}" dt="2025-04-17T18:37:47.605" v="432" actId="1035"/>
          <ac:picMkLst>
            <pc:docMk/>
            <pc:sldMk cId="2053255669" sldId="256"/>
            <ac:picMk id="1026" creationId="{00000000-0000-0000-0000-000000000000}"/>
          </ac:picMkLst>
        </pc:picChg>
        <pc:picChg chg="mod">
          <ac:chgData name="Arianit Reka" userId="d73716191cabf4ac" providerId="LiveId" clId="{460D2D6B-2AA8-457E-92A0-CB4348F2C62F}" dt="2025-04-17T18:39:10.055" v="456" actId="14826"/>
          <ac:picMkLst>
            <pc:docMk/>
            <pc:sldMk cId="2053255669" sldId="256"/>
            <ac:picMk id="1028" creationId="{7B86780A-13B9-AD3C-6938-74F877752076}"/>
          </ac:picMkLst>
        </pc:picChg>
        <pc:picChg chg="mod">
          <ac:chgData name="Arianit Reka" userId="d73716191cabf4ac" providerId="LiveId" clId="{460D2D6B-2AA8-457E-92A0-CB4348F2C62F}" dt="2025-04-17T18:39:10.055" v="456" actId="14826"/>
          <ac:picMkLst>
            <pc:docMk/>
            <pc:sldMk cId="2053255669" sldId="256"/>
            <ac:picMk id="1029" creationId="{42847318-B1C3-97F2-BE53-9335E2969EF0}"/>
          </ac:picMkLst>
        </pc:picChg>
        <pc:picChg chg="mod">
          <ac:chgData name="Arianit Reka" userId="d73716191cabf4ac" providerId="LiveId" clId="{460D2D6B-2AA8-457E-92A0-CB4348F2C62F}" dt="2025-04-17T18:39:10.055" v="456" actId="14826"/>
          <ac:picMkLst>
            <pc:docMk/>
            <pc:sldMk cId="2053255669" sldId="256"/>
            <ac:picMk id="1030" creationId="{8A30D5BC-008B-1191-9E20-37EA0F056C4B}"/>
          </ac:picMkLst>
        </pc:picChg>
        <pc:picChg chg="mod">
          <ac:chgData name="Arianit Reka" userId="d73716191cabf4ac" providerId="LiveId" clId="{460D2D6B-2AA8-457E-92A0-CB4348F2C62F}" dt="2025-04-17T18:39:10.055" v="456" actId="14826"/>
          <ac:picMkLst>
            <pc:docMk/>
            <pc:sldMk cId="2053255669" sldId="256"/>
            <ac:picMk id="1031" creationId="{1F32121B-A0F8-791E-13A7-727610B7D535}"/>
          </ac:picMkLst>
        </pc:picChg>
        <pc:picChg chg="mod">
          <ac:chgData name="Arianit Reka" userId="d73716191cabf4ac" providerId="LiveId" clId="{460D2D6B-2AA8-457E-92A0-CB4348F2C62F}" dt="2025-04-17T18:39:10.055" v="456" actId="14826"/>
          <ac:picMkLst>
            <pc:docMk/>
            <pc:sldMk cId="2053255669" sldId="256"/>
            <ac:picMk id="1032" creationId="{5A8086AC-CF4D-A485-16B2-E4E667477DCF}"/>
          </ac:picMkLst>
        </pc:picChg>
        <pc:picChg chg="add del mod">
          <ac:chgData name="Arianit Reka" userId="d73716191cabf4ac" providerId="LiveId" clId="{460D2D6B-2AA8-457E-92A0-CB4348F2C62F}" dt="2025-04-17T18:58:28.965" v="527" actId="478"/>
          <ac:picMkLst>
            <pc:docMk/>
            <pc:sldMk cId="2053255669" sldId="256"/>
            <ac:picMk id="1034" creationId="{772CB564-1E18-1A1B-6527-081EDDC8941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arianit.reka@gmail.com" TargetMode="External"/><Relationship Id="rId13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hyperlink" Target="mailto:arianit.reka@unite.edu.mk" TargetMode="External"/><Relationship Id="rId12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6.png"/><Relationship Id="rId5" Type="http://schemas.openxmlformats.org/officeDocument/2006/relationships/hyperlink" Target="https://scholar.google.com/citations?user=ivwm5qEAAAAJ&amp;hl=en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researchgate.net/profile/Arianit_Reka" TargetMode="External"/><Relationship Id="rId9" Type="http://schemas.openxmlformats.org/officeDocument/2006/relationships/image" Target="../media/image4.jpeg"/><Relationship Id="rId1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1000" y="76200"/>
            <a:ext cx="981372" cy="98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Resultado de imagen de akademia e shkencave e shqipërisë and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02" y="76200"/>
            <a:ext cx="1011700" cy="101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noProof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30517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Dr. Arianit A. Reka</a:t>
            </a:r>
            <a:r>
              <a:rPr lang="sq-AL" sz="1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b="1" i="1" noProof="0" dirty="0">
                <a:latin typeface="Arial" panose="020B0604020202020204" pitchFamily="34" charset="0"/>
                <a:cs typeface="Arial" panose="020B0604020202020204" pitchFamily="34" charset="0"/>
              </a:rPr>
              <a:t>associate</a:t>
            </a:r>
            <a:r>
              <a:rPr lang="sq-AL" sz="1200" b="1" i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noProof="0" dirty="0">
                <a:latin typeface="Arial" panose="020B0604020202020204" pitchFamily="34" charset="0"/>
                <a:cs typeface="Arial" panose="020B0604020202020204" pitchFamily="34" charset="0"/>
              </a:rPr>
              <a:t>professor</a:t>
            </a:r>
            <a:endParaRPr lang="en-US" sz="1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3384" y="2192179"/>
            <a:ext cx="61366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000" dirty="0"/>
              <a:t>Chemistry</a:t>
            </a:r>
            <a:r>
              <a:rPr lang="sq-AL" sz="1000" dirty="0"/>
              <a:t> </a:t>
            </a:r>
            <a:r>
              <a:rPr lang="en-US" sz="1000" noProof="0" dirty="0"/>
              <a:t>Dept</a:t>
            </a:r>
            <a:r>
              <a:rPr lang="sq-AL" sz="1000" dirty="0"/>
              <a:t>.</a:t>
            </a:r>
            <a:r>
              <a:rPr lang="en-US" sz="1000" dirty="0"/>
              <a:t>, Faculty of Natural Sciences and Mathematics, University of </a:t>
            </a:r>
            <a:r>
              <a:rPr lang="en-US" sz="1000" dirty="0" err="1"/>
              <a:t>Tetova</a:t>
            </a:r>
            <a:r>
              <a:rPr lang="sq-AL" sz="1000" dirty="0"/>
              <a:t>, </a:t>
            </a:r>
            <a:r>
              <a:rPr lang="sq-AL" sz="1000" dirty="0" err="1"/>
              <a:t>North</a:t>
            </a:r>
            <a:r>
              <a:rPr lang="sq-AL" sz="1000" dirty="0"/>
              <a:t> </a:t>
            </a:r>
            <a:r>
              <a:rPr lang="sq-AL" sz="1000" dirty="0" err="1"/>
              <a:t>Macedonia</a:t>
            </a:r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282453" y="4772853"/>
            <a:ext cx="668404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Syntheses and characterization of ceramics materials </a:t>
            </a:r>
            <a:r>
              <a:rPr lang="sq-AL" sz="1500" dirty="0" err="1"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hydrothermal technology with the use of raw industrial minerals</a:t>
            </a:r>
            <a:r>
              <a:rPr lang="sq-AL" sz="15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wastes.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Industrial minerals characterization</a:t>
            </a:r>
            <a:r>
              <a:rPr lang="sq-AL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modification</a:t>
            </a:r>
            <a:r>
              <a:rPr lang="sq-AL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and application.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Application of various natural inorganic sorbents for removal of pollutants from water resources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s  </a:t>
            </a:r>
            <a:endParaRPr lang="sq-AL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500" noProof="0" dirty="0">
                <a:latin typeface="Arial" panose="020B0604020202020204" pitchFamily="34" charset="0"/>
                <a:cs typeface="Arial" panose="020B0604020202020204" pitchFamily="34" charset="0"/>
              </a:rPr>
              <a:t>Industrial waste modification, application and valorization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500" noProof="0" dirty="0">
                <a:latin typeface="Arial" panose="020B0604020202020204" pitchFamily="34" charset="0"/>
                <a:cs typeface="Arial" panose="020B0604020202020204" pitchFamily="34" charset="0"/>
              </a:rPr>
              <a:t>Production of sustainable construction materials from industrial waste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98775" y="3808532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https://www.researchgate.net/profile/Arianit_Reka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98775" y="3486725"/>
            <a:ext cx="49860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https://scholar.google.com/citations?user=ivwm5qEAAAAJ&amp;hl=en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93232" y="2466821"/>
            <a:ext cx="35359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Blvd.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Ilinden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n.n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., 1200 Tetovo, North Macedonia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62501" y="1137035"/>
            <a:ext cx="1282765" cy="1461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91970" y="2806288"/>
            <a:ext cx="3825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arianit.reka@unite.edu.mk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arianit.reka@gmail.com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04797" y="1275289"/>
            <a:ext cx="6110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  <a:r>
              <a:rPr lang="sq-AL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SYNTHESIS, </a:t>
            </a: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CHARACTERIZATION</a:t>
            </a:r>
            <a:r>
              <a:rPr lang="sq-AL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 AND </a:t>
            </a:r>
            <a:endParaRPr lang="sq-AL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q-AL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</a:t>
            </a: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91969" y="3152662"/>
            <a:ext cx="5442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Dr. Arianit A. Reka, Dr.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Hamdije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Memedi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M.Sc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.. Besarta Çeliku,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M.Sc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. Berat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Sinani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M.Sc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.. Jeta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Sela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M.Sc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Kaltrina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Skenderi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B.Sc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Sunaj</a:t>
            </a:r>
            <a:r>
              <a:rPr lang="sq-AL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q-AL" sz="1000" dirty="0" err="1">
                <a:latin typeface="Arial" panose="020B0604020202020204" pitchFamily="34" charset="0"/>
                <a:cs typeface="Arial" panose="020B0604020202020204" pitchFamily="34" charset="0"/>
              </a:rPr>
              <a:t>Muslia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1" b="28492"/>
          <a:stretch/>
        </p:blipFill>
        <p:spPr>
          <a:xfrm>
            <a:off x="7574393" y="4658833"/>
            <a:ext cx="1283325" cy="43857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62501" y="2657853"/>
            <a:ext cx="1265916" cy="1012733"/>
          </a:xfrm>
          <a:prstGeom prst="rect">
            <a:avLst/>
          </a:prstGeom>
        </p:spPr>
      </p:pic>
      <p:pic>
        <p:nvPicPr>
          <p:cNvPr id="2" name="Picture 3" descr="C:\Users\FUJITSU\Desktop\Nanoalb\nanoBalkan_logo_pa_sfond.png">
            <a:extLst>
              <a:ext uri="{FF2B5EF4-FFF2-40B4-BE49-F238E27FC236}">
                <a16:creationId xmlns:a16="http://schemas.microsoft.com/office/drawing/2014/main" id="{D58DFD88-8D0E-AB16-C6B1-52CC3805D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770" y="136487"/>
            <a:ext cx="1258459" cy="9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2383C8-8D69-C916-9297-B27E8D8AF1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5642" y="5715000"/>
            <a:ext cx="1275905" cy="9624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7185A7-D050-CC8F-52AF-2BA20433FA7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6772" y="3720693"/>
            <a:ext cx="1283325" cy="9285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41A045-35EF-8F66-F92C-20BEB6AE94E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9" b="14849"/>
          <a:stretch/>
        </p:blipFill>
        <p:spPr>
          <a:xfrm>
            <a:off x="7565533" y="5224556"/>
            <a:ext cx="1283325" cy="43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217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Arianit Reka</cp:lastModifiedBy>
  <cp:revision>43</cp:revision>
  <dcterms:created xsi:type="dcterms:W3CDTF">2020-02-03T15:07:38Z</dcterms:created>
  <dcterms:modified xsi:type="dcterms:W3CDTF">2025-04-17T20:31:45Z</dcterms:modified>
</cp:coreProperties>
</file>